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2" r:id="rId2"/>
    <p:sldId id="257" r:id="rId3"/>
    <p:sldId id="261" r:id="rId4"/>
    <p:sldId id="263" r:id="rId5"/>
    <p:sldId id="264" r:id="rId6"/>
    <p:sldId id="258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34288-72FB-4205-A019-FF47A116757A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FEFA-589B-4568-84F2-FC4E127E0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71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allo,%20hallo,%20sch&#246;n,%20dass%20du%20da%20bist%20-%20Die%20besten%20Spiel%20-%20und%20Bewegungslieder%20--%20Kinderlieder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Br&#252;derchen,%20komm%20tanz%20mit%20mir%20-%20Kinderlieder%20zum%20Mitsingen%20-%20Sing%20Kinderlieder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99;&#1081;%20&#1087;&#1088;&#1086;&#1077;&#1082;&#1090;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13%20-%20&#1059;&#1088;&#1086;&#1082;%204-5%20-%20&#1059;&#1087;&#1088;.%202b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Ссылка</a:t>
            </a:r>
            <a:r>
              <a:rPr lang="ru-RU" dirty="0" smtClean="0"/>
              <a:t> на песню «</a:t>
            </a:r>
            <a:r>
              <a:rPr lang="en-US" dirty="0" smtClean="0"/>
              <a:t>Hallo, Hallo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Hut</a:t>
            </a:r>
            <a:endParaRPr lang="ru-RU" sz="80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29576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Hose</a:t>
            </a:r>
            <a:endParaRPr lang="ru-RU" sz="8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51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15328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8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Kleid</a:t>
            </a:r>
            <a:endParaRPr lang="ru-RU" sz="8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736"/>
            <a:ext cx="5244860" cy="500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72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15262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8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Mütze</a:t>
            </a:r>
            <a:endParaRPr lang="ru-RU" sz="8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59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15262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8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Hemd</a:t>
            </a:r>
            <a:endParaRPr lang="ru-RU" sz="8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61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 action="ppaction://hlinkfile"/>
              </a:rPr>
              <a:t>Brüderchen, komm tanz mit mir - Kinderlieder zum Mitsingen - Sing Kinderlieder.mp4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к уроку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666826" cy="1924052"/>
          </a:xfrm>
          <a:prstGeom prst="rect">
            <a:avLst/>
          </a:prstGeom>
          <a:noFill/>
        </p:spPr>
      </p:pic>
      <p:pic>
        <p:nvPicPr>
          <p:cNvPr id="1027" name="Picture 3" descr="C:\Users\Школа\Desktop\к уроку\kurtka_oranzhev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571480"/>
            <a:ext cx="1714512" cy="2571767"/>
          </a:xfrm>
          <a:prstGeom prst="rect">
            <a:avLst/>
          </a:prstGeom>
          <a:noFill/>
        </p:spPr>
      </p:pic>
      <p:pic>
        <p:nvPicPr>
          <p:cNvPr id="1028" name="Picture 4" descr="C:\Users\Школа\Desktop\к уроку\6046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2190752" cy="2190752"/>
          </a:xfrm>
          <a:prstGeom prst="rect">
            <a:avLst/>
          </a:prstGeom>
          <a:noFill/>
        </p:spPr>
      </p:pic>
      <p:pic>
        <p:nvPicPr>
          <p:cNvPr id="10" name="Picture 5" descr="C:\Users\Школа\Desktop\к уроку\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9534" y="3286124"/>
            <a:ext cx="2857520" cy="2857520"/>
          </a:xfrm>
          <a:prstGeom prst="rect">
            <a:avLst/>
          </a:prstGeom>
          <a:noFill/>
        </p:spPr>
      </p:pic>
      <p:pic>
        <p:nvPicPr>
          <p:cNvPr id="1030" name="Picture 6" descr="C:\Users\Школа\Desktop\к уроку\i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429000"/>
            <a:ext cx="2047875" cy="2047875"/>
          </a:xfrm>
          <a:prstGeom prst="rect">
            <a:avLst/>
          </a:prstGeom>
          <a:noFill/>
        </p:spPr>
      </p:pic>
      <p:pic>
        <p:nvPicPr>
          <p:cNvPr id="1031" name="Picture 7" descr="C:\Users\Школа\Desktop\к уроку\i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9" y="3714752"/>
            <a:ext cx="2925944" cy="1762123"/>
          </a:xfrm>
          <a:prstGeom prst="rect">
            <a:avLst/>
          </a:prstGeom>
          <a:noFill/>
        </p:spPr>
      </p:pic>
      <p:pic>
        <p:nvPicPr>
          <p:cNvPr id="1032" name="Picture 8" descr="C:\Users\Школа\Desktop\к уроку\IMG_13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857628"/>
            <a:ext cx="1981200" cy="2286000"/>
          </a:xfrm>
          <a:prstGeom prst="rect">
            <a:avLst/>
          </a:prstGeom>
          <a:noFill/>
        </p:spPr>
      </p:pic>
      <p:pic>
        <p:nvPicPr>
          <p:cNvPr id="1033" name="Picture 9" descr="C:\Users\Школа\Desktop\к уроку\IMG_13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4713" y="3929066"/>
            <a:ext cx="1919287" cy="22145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28574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285749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55007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941922" cy="568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86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к уроку\post-130465-1266267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000364" cy="2385921"/>
          </a:xfrm>
          <a:prstGeom prst="rect">
            <a:avLst/>
          </a:prstGeom>
          <a:noFill/>
        </p:spPr>
      </p:pic>
      <p:pic>
        <p:nvPicPr>
          <p:cNvPr id="1027" name="Picture 3" descr="C:\Users\Школа\Desktop\к уроку\750cbe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2357454" cy="2357454"/>
          </a:xfrm>
          <a:prstGeom prst="rect">
            <a:avLst/>
          </a:prstGeom>
          <a:noFill/>
        </p:spPr>
      </p:pic>
      <p:pic>
        <p:nvPicPr>
          <p:cNvPr id="1028" name="Picture 4" descr="C:\Users\Школа\Desktop\к уроку\600x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256177" cy="1511639"/>
          </a:xfrm>
          <a:prstGeom prst="rect">
            <a:avLst/>
          </a:prstGeom>
          <a:noFill/>
        </p:spPr>
      </p:pic>
      <p:pic>
        <p:nvPicPr>
          <p:cNvPr id="1029" name="Picture 5" descr="C:\Users\Школа\Desktop\к уроку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2047875" cy="2047875"/>
          </a:xfrm>
          <a:prstGeom prst="rect">
            <a:avLst/>
          </a:prstGeom>
          <a:noFill/>
        </p:spPr>
      </p:pic>
      <p:pic>
        <p:nvPicPr>
          <p:cNvPr id="1030" name="Picture 6" descr="C:\Users\Школа\Desktop\к уроку\detskie-plate-malvina-59540-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00174"/>
            <a:ext cx="2185208" cy="3002477"/>
          </a:xfrm>
          <a:prstGeom prst="rect">
            <a:avLst/>
          </a:prstGeom>
          <a:noFill/>
        </p:spPr>
      </p:pic>
      <p:pic>
        <p:nvPicPr>
          <p:cNvPr id="2050" name="Picture 2" descr="C:\Users\Школа\Desktop\к уроку\sunduk-ruchnoy-rabotu-rg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0"/>
            <a:ext cx="2044692" cy="2044692"/>
          </a:xfrm>
          <a:prstGeom prst="rect">
            <a:avLst/>
          </a:prstGeom>
          <a:noFill/>
        </p:spPr>
      </p:pic>
      <p:pic>
        <p:nvPicPr>
          <p:cNvPr id="3074" name="Picture 2" descr="http://eshopzz.ru/dodjlecide/img1410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357694"/>
            <a:ext cx="5543550" cy="2286001"/>
          </a:xfrm>
          <a:prstGeom prst="rect">
            <a:avLst/>
          </a:prstGeom>
          <a:noFill/>
        </p:spPr>
      </p:pic>
      <p:pic>
        <p:nvPicPr>
          <p:cNvPr id="3076" name="Picture 4" descr="http://www.kostumernaya.ru/files/originals/detskij-kostyum-lenivogo-buratino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5" y="2000240"/>
            <a:ext cx="151418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Fasching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к уроку\post-130465-1266267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000364" cy="2385921"/>
          </a:xfrm>
          <a:prstGeom prst="rect">
            <a:avLst/>
          </a:prstGeom>
          <a:noFill/>
        </p:spPr>
      </p:pic>
      <p:pic>
        <p:nvPicPr>
          <p:cNvPr id="1027" name="Picture 3" descr="C:\Users\Школа\Desktop\к уроку\750cbe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2357454" cy="2357454"/>
          </a:xfrm>
          <a:prstGeom prst="rect">
            <a:avLst/>
          </a:prstGeom>
          <a:noFill/>
        </p:spPr>
      </p:pic>
      <p:pic>
        <p:nvPicPr>
          <p:cNvPr id="1028" name="Picture 4" descr="C:\Users\Школа\Desktop\к уроку\600x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256177" cy="1511639"/>
          </a:xfrm>
          <a:prstGeom prst="rect">
            <a:avLst/>
          </a:prstGeom>
          <a:noFill/>
        </p:spPr>
      </p:pic>
      <p:pic>
        <p:nvPicPr>
          <p:cNvPr id="1029" name="Picture 5" descr="C:\Users\Школа\Desktop\к уроку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2047875" cy="2047875"/>
          </a:xfrm>
          <a:prstGeom prst="rect">
            <a:avLst/>
          </a:prstGeom>
          <a:noFill/>
        </p:spPr>
      </p:pic>
      <p:pic>
        <p:nvPicPr>
          <p:cNvPr id="1030" name="Picture 6" descr="C:\Users\Школа\Desktop\к уроку\detskie-plate-malvina-59540-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00174"/>
            <a:ext cx="2185208" cy="3002477"/>
          </a:xfrm>
          <a:prstGeom prst="rect">
            <a:avLst/>
          </a:prstGeom>
          <a:noFill/>
        </p:spPr>
      </p:pic>
      <p:pic>
        <p:nvPicPr>
          <p:cNvPr id="2050" name="Picture 2" descr="C:\Users\Школа\Desktop\к уроку\sunduk-ruchnoy-rabotu-rg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0"/>
            <a:ext cx="2044692" cy="2044692"/>
          </a:xfrm>
          <a:prstGeom prst="rect">
            <a:avLst/>
          </a:prstGeom>
          <a:noFill/>
        </p:spPr>
      </p:pic>
      <p:pic>
        <p:nvPicPr>
          <p:cNvPr id="3074" name="Picture 2" descr="http://eshopzz.ru/dodjlecide/img1410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357694"/>
            <a:ext cx="5543550" cy="2286001"/>
          </a:xfrm>
          <a:prstGeom prst="rect">
            <a:avLst/>
          </a:prstGeom>
          <a:noFill/>
        </p:spPr>
      </p:pic>
      <p:pic>
        <p:nvPicPr>
          <p:cNvPr id="3076" name="Picture 4" descr="http://www.kostumernaya.ru/files/originals/detskij-kostyum-lenivogo-buratino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5" y="2000240"/>
            <a:ext cx="151418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Новый проект.</a:t>
            </a:r>
            <a:r>
              <a:rPr lang="en-US" dirty="0" err="1" smtClean="0">
                <a:hlinkClick r:id="rId2" action="ppaction://hlinkfile"/>
              </a:rPr>
              <a:t>avi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939916"/>
          </a:xfrm>
        </p:spPr>
        <p:txBody>
          <a:bodyPr>
            <a:normAutofit/>
          </a:bodyPr>
          <a:lstStyle/>
          <a:p>
            <a:r>
              <a:rPr lang="en-US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möchtest</a:t>
            </a:r>
            <a:r>
              <a:rPr lang="en-US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Karneval</a:t>
            </a:r>
            <a:r>
              <a:rPr lang="en-US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en-US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möchte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…    </a:t>
            </a:r>
          </a:p>
          <a:p>
            <a:pPr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Karneval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Mundgymnastik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Ссылка</a:t>
            </a:r>
            <a:r>
              <a:rPr lang="en-US" dirty="0" smtClean="0"/>
              <a:t> </a:t>
            </a:r>
            <a:r>
              <a:rPr lang="ru-RU" dirty="0" smtClean="0"/>
              <a:t>Рифмовка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>
            <a:normAutofit/>
          </a:bodyPr>
          <a:lstStyle/>
          <a:p>
            <a:r>
              <a:rPr lang="en-US" sz="48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800" b="1" cap="none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gibt</a:t>
            </a:r>
            <a:r>
              <a:rPr lang="en-US" sz="48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48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800" b="1" cap="none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8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Kleiderkiste</a:t>
            </a:r>
            <a:r>
              <a:rPr lang="en-US" sz="48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cap="none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Школа\Desktop\к уроку\sunduk-ruchnoy-rabotu-rg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628800"/>
            <a:ext cx="4351602" cy="435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15262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8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Kleid</a:t>
            </a:r>
            <a:endParaRPr lang="ru-RU" sz="8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Школа\Desktop\к уроку\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72386" cy="1371600"/>
          </a:xfrm>
        </p:spPr>
        <p:txBody>
          <a:bodyPr>
            <a:noAutofit/>
          </a:bodyPr>
          <a:lstStyle/>
          <a:p>
            <a:pPr algn="ctr"/>
            <a:r>
              <a:rPr lang="en-US" sz="8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88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Jacke</a:t>
            </a:r>
            <a:endParaRPr lang="ru-RU" sz="8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Школа\Desktop\к уроку\eoqc3taHR0cHM6Ly93d3cubmlscy5ydS81Mjc2MC10aGlja2JveF9kZWZhdWx0L3NobHlhcGEuanBn.prx.rx560x400.eba280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714488"/>
            <a:ext cx="4373563" cy="437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122</TotalTime>
  <Words>71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Слайд 1</vt:lpstr>
      <vt:lpstr>Слайд 2</vt:lpstr>
      <vt:lpstr>Fasching</vt:lpstr>
      <vt:lpstr>Слайд 4</vt:lpstr>
      <vt:lpstr>Als was möchtest du zum Karneval gehen?</vt:lpstr>
      <vt:lpstr>Mundgymnastik</vt:lpstr>
      <vt:lpstr>Was gibt es in der Kleiderkiste?</vt:lpstr>
      <vt:lpstr>das Kleid</vt:lpstr>
      <vt:lpstr>die Jacke</vt:lpstr>
      <vt:lpstr>der Hut</vt:lpstr>
      <vt:lpstr>die Hose</vt:lpstr>
      <vt:lpstr>das Kleid</vt:lpstr>
      <vt:lpstr>die Mütze</vt:lpstr>
      <vt:lpstr>das Hemd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Сергеевна</dc:creator>
  <cp:lastModifiedBy>Школа</cp:lastModifiedBy>
  <cp:revision>18</cp:revision>
  <dcterms:created xsi:type="dcterms:W3CDTF">2017-02-10T11:43:09Z</dcterms:created>
  <dcterms:modified xsi:type="dcterms:W3CDTF">2017-03-01T07:53:29Z</dcterms:modified>
</cp:coreProperties>
</file>